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8" autoAdjust="0"/>
    <p:restoredTop sz="94660"/>
  </p:normalViewPr>
  <p:slideViewPr>
    <p:cSldViewPr snapToGrid="0">
      <p:cViewPr varScale="1">
        <p:scale>
          <a:sx n="125" d="100"/>
          <a:sy n="125" d="100"/>
        </p:scale>
        <p:origin x="68" y="2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ABBF332-91DE-02F9-511D-F04932F16F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776ACFA2-C4C9-77C6-7257-A3DFFF5FAF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0D72A00-C6D3-8DC6-0314-52FAAD951C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07F58-F8CD-49E2-AFD7-D9BC400C2583}" type="datetimeFigureOut">
              <a:rPr lang="ko-KR" altLang="en-US" smtClean="0"/>
              <a:t>2022-10-29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6CC9A3A-E654-EF1D-4C0D-EFAEB624F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FB43AAA-12BB-3AF5-C112-E5E90B284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43918-1FB4-444C-B131-3F3575E590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27010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8F1D9B7-0EB3-7315-B930-5FCD498C3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E3ED0EA-F4CE-0770-016E-859975B9A0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B8459A6-BF85-7B5B-F9E6-195322AEA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07F58-F8CD-49E2-AFD7-D9BC400C2583}" type="datetimeFigureOut">
              <a:rPr lang="ko-KR" altLang="en-US" smtClean="0"/>
              <a:t>2022-10-29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2C836A5-185D-F913-966F-E224B1956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4ACF956-9A12-C152-7CDB-5E5AC24ED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43918-1FB4-444C-B131-3F3575E590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2718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F9BBCB1-C232-64CB-04BD-B04B6C98E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61DD943-C516-E0AF-356D-8D874241D3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3E68DAA-CDBC-EF6E-5387-DFAC274F5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07F58-F8CD-49E2-AFD7-D9BC400C2583}" type="datetimeFigureOut">
              <a:rPr lang="ko-KR" altLang="en-US" smtClean="0"/>
              <a:t>2022-10-29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6758E80-4925-3B37-78F3-E3E3F49C4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0DC342A-9F18-1B09-AA5A-7C0C56622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43918-1FB4-444C-B131-3F3575E590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5326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81B25DA-AEEE-729A-33D6-3071AA12D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26072A3-2E71-1061-43FA-ECF57E16C4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7575B99-1A1F-E466-B956-9179AEB2E5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42486F1-3291-E53D-EA03-E2633B336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07F58-F8CD-49E2-AFD7-D9BC400C2583}" type="datetimeFigureOut">
              <a:rPr lang="ko-KR" altLang="en-US" smtClean="0"/>
              <a:t>2022-10-29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C62F465-FF56-FFD4-9B53-94A6B8770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8DD13AD-B474-54B9-87E7-A130AEB5E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43918-1FB4-444C-B131-3F3575E590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0946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8B4EA5D-A355-C045-CE4D-EB9CF6D0C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CFD9C17-6C5B-D045-4BF0-C73F4F6BF7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ABE7757-7E97-02DC-F34A-323BABB207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9477995-4609-5536-D1A4-03478A6A51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B5AF853E-F8F3-A7F6-5459-909D103A32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B0FD4B06-86A3-7AB3-A314-14765BC06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07F58-F8CD-49E2-AFD7-D9BC400C2583}" type="datetimeFigureOut">
              <a:rPr lang="ko-KR" altLang="en-US" smtClean="0"/>
              <a:t>2022-10-29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9CB2F33B-A7B8-B367-109A-D89A59714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4E5D333-35C5-5B31-3724-5FD47C306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43918-1FB4-444C-B131-3F3575E590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0525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7C5A19-9E8D-4A3F-A090-547773280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2B811EDF-10E7-08C6-7879-DAA0AB1A6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07F58-F8CD-49E2-AFD7-D9BC400C2583}" type="datetimeFigureOut">
              <a:rPr lang="ko-KR" altLang="en-US" smtClean="0"/>
              <a:t>2022-10-29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D55AE265-3B27-ADC6-19E4-7FCC97754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B06FA05-38C2-EC7C-A00B-0A440BF48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43918-1FB4-444C-B131-3F3575E590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4749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C75C6FD5-659B-0F8A-D34D-89C8E4EA1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07F58-F8CD-49E2-AFD7-D9BC400C2583}" type="datetimeFigureOut">
              <a:rPr lang="ko-KR" altLang="en-US" smtClean="0"/>
              <a:t>2022-10-29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7BE3F362-394A-CF11-ADF6-E6FEDDD06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F228DD0-0BE6-1079-A18B-AE64BF1F5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43918-1FB4-444C-B131-3F3575E590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3283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8386DFE-48A6-8A9F-02CC-9EBD4A301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4EBF4E6-D512-0C26-ED40-308E5DD262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9F45365-63C4-BC98-3FC5-365C2E4529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8732A1F-B855-9117-148A-0DBF62F9A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07F58-F8CD-49E2-AFD7-D9BC400C2583}" type="datetimeFigureOut">
              <a:rPr lang="ko-KR" altLang="en-US" smtClean="0"/>
              <a:t>2022-10-29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EAA79F6-DC43-CF84-698D-A15DC8589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441616C-ED1A-95D8-2BF8-14E84561B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43918-1FB4-444C-B131-3F3575E590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4273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105EB90-6EAE-234D-58B5-65D26DE66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577F6768-37CD-BA53-B2AD-61A8065D27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43C01C5-52AE-E7BB-5A20-8C86BB6362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7FC4D55-57E4-99B8-04CA-B3C44ADEC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07F58-F8CD-49E2-AFD7-D9BC400C2583}" type="datetimeFigureOut">
              <a:rPr lang="ko-KR" altLang="en-US" smtClean="0"/>
              <a:t>2022-10-29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13E335B-E854-9945-1408-C910DC489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85828AF-7FB3-D7D3-5F88-98054BEF8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43918-1FB4-444C-B131-3F3575E590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8696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36914AF-2D67-EB88-48B8-0F8149ED3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1E88A14E-1E00-39BA-D4D6-E89B1FB7D1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78C5541-83A0-7926-BBAA-1CFA6F6B61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07F58-F8CD-49E2-AFD7-D9BC400C2583}" type="datetimeFigureOut">
              <a:rPr lang="ko-KR" altLang="en-US" smtClean="0"/>
              <a:t>2022-10-29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0786A02-D68B-5595-9C3F-E6BBC87A1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7C2BDA1-7127-AD20-B000-E8B5D1B8C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43918-1FB4-444C-B131-3F3575E590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5830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827BEEC4-4A0F-8CD3-AD89-5B672A57CA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0DB89B2-BF45-9D8D-E010-06CB66A580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7BB5303-2EFA-1146-F7C9-FB30B30605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07F58-F8CD-49E2-AFD7-D9BC400C2583}" type="datetimeFigureOut">
              <a:rPr lang="ko-KR" altLang="en-US" smtClean="0"/>
              <a:t>2022-10-29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E9A191A-0983-086C-9E67-C88EA11E6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162ABC9-6DCF-C524-F2D3-1196024AC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43918-1FB4-444C-B131-3F3575E590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6194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35BA6C6D-8803-8C98-9AA5-3B05C6E30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2526337-C60F-94A3-9D5A-FCA2BC04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7BF7354-1084-4370-FCA2-EEBD083472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407F58-F8CD-49E2-AFD7-D9BC400C2583}" type="datetimeFigureOut">
              <a:rPr lang="ko-KR" altLang="en-US" smtClean="0"/>
              <a:t>2022-10-29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B0E67FF-24EB-01A9-E72D-4DCEE71ED0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0BA4853-0F05-8CC9-4B01-573712589A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243918-1FB4-444C-B131-3F3575E590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5535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BB8B27F-6189-688F-63C2-027A53DBA060}"/>
              </a:ext>
            </a:extLst>
          </p:cNvPr>
          <p:cNvSpPr txBox="1"/>
          <p:nvPr/>
        </p:nvSpPr>
        <p:spPr>
          <a:xfrm>
            <a:off x="3440466" y="3167390"/>
            <a:ext cx="53110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/>
              <a:t>홈페이지 테스트용 문서 입니다</a:t>
            </a:r>
            <a:r>
              <a:rPr lang="en-US" altLang="ko-KR" sz="2800" dirty="0"/>
              <a:t>.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887978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</Words>
  <Application>Microsoft Office PowerPoint</Application>
  <PresentationFormat>와이드스크린</PresentationFormat>
  <Paragraphs>1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허동혁</dc:creator>
  <cp:lastModifiedBy>허동혁</cp:lastModifiedBy>
  <cp:revision>1</cp:revision>
  <dcterms:created xsi:type="dcterms:W3CDTF">2022-10-29T01:41:08Z</dcterms:created>
  <dcterms:modified xsi:type="dcterms:W3CDTF">2022-10-29T01:42:21Z</dcterms:modified>
</cp:coreProperties>
</file>